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41" d="100"/>
          <a:sy n="41" d="100"/>
        </p:scale>
        <p:origin x="8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C04938-9950-4C55-901D-525EE1E959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4BF227A-9041-4890-B917-95281FD496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C6FDC55-E127-495A-9565-70D33940D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314A-B83D-4412-A3EB-4DD04C70841D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A6F5E7-40A6-4552-BC44-81A3D188F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7F0E90-8EDE-4419-B67C-4D8FE5FA0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2585-6DC7-4EF6-B84E-7E9170895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139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711E40-935E-4251-A0FD-786F9CC4C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E66FBAF-2A79-402A-A8E0-C7985A9069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8CF1285-A801-42F0-AEF0-90F4266EB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314A-B83D-4412-A3EB-4DD04C70841D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8EA446-F39D-408E-9045-7AA6BAFB8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63B308-DC69-4E66-A36A-104DE913B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2585-6DC7-4EF6-B84E-7E9170895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9432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79C3BA1-BF16-4C8D-AD28-DBD47B5030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80C0DA2-011C-45CC-A8BA-1CCBB4676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8A25524-DE49-4967-85CE-504A2152BB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314A-B83D-4412-A3EB-4DD04C70841D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21A709F-C2DC-4029-BC17-B8F50A219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0B8B0E-5360-4C73-ADF3-CD73CB02F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2585-6DC7-4EF6-B84E-7E9170895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23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017629-4FFA-4463-ADB9-4326E5F88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D244A0E-D30F-4B73-B77F-1E88A6183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811CA1-F4E7-4721-862E-671348AB7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314A-B83D-4412-A3EB-4DD04C70841D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74CB27-3FB8-4ED2-8828-C8706909D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801153-E22A-4D07-B002-9558B1EC1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2585-6DC7-4EF6-B84E-7E9170895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9806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1B721C-B440-4F0F-BC3F-EB1F7BF56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BD1609-0F60-456F-B10F-1F981C592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ABD784-FBE2-4D9D-A5FA-33C89E19A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314A-B83D-4412-A3EB-4DD04C70841D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535B1D-EDC2-47C7-8943-D27A8E583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BAA4D92-BD1B-40E7-A5B6-F1205CFB6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2585-6DC7-4EF6-B84E-7E9170895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464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578C0A-CB82-4407-A98D-B734764A1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7EB77AC-8D19-49A2-A983-91EAF76C97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44B90FF-E51A-4563-8694-2EAF3B8489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4495C99-DFCC-40CF-882F-4C2018923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314A-B83D-4412-A3EB-4DD04C70841D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D2AEE3B-52FE-4CC1-8361-EA19E5A2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5C09E7F-4C4F-44BB-B329-94A3FCF9C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2585-6DC7-4EF6-B84E-7E9170895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6681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3D60B4-E6CA-4E84-8EF2-5613AC9B6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B4269D-5D8D-4743-8100-266365B752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E658A2F-EEE0-480F-9FD7-B144DF40BC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2DF03D2-6026-4C10-BA18-E26A4B6DFF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1060EA3-F65A-45BD-A9BB-8C06A60402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F1CBF77-2F2F-417C-9CEC-D2A44F426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314A-B83D-4412-A3EB-4DD04C70841D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3AC1665-3757-4AFF-A321-219624820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019C664-92F8-414A-B137-81B1FA744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2585-6DC7-4EF6-B84E-7E9170895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8134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9EF1F2-0C83-493B-B817-D2D34A24A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AD259BE-76B7-4DCA-B96E-75368BFA0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314A-B83D-4412-A3EB-4DD04C70841D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AD5750C-4FF9-40AE-B61A-537C26C63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EA2EF0A-7CA4-4D1E-AED5-F2CE23303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2585-6DC7-4EF6-B84E-7E9170895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5467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B52DE53-F442-47BE-896E-A21A1D525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314A-B83D-4412-A3EB-4DD04C70841D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59CC11C-8098-4F9D-8BC2-B87A3777F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0DF2E9F-F5EA-4539-A232-45024EE85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2585-6DC7-4EF6-B84E-7E9170895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400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8801FF-5D23-4A3C-A878-0959BE4BA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BE594A3-2DF1-4FBF-96BA-B492C7676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76CA2AC-3911-42FF-BC2D-9CAE316AEA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7B60B9D-5EFD-406D-A865-0BCA68D3F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314A-B83D-4412-A3EB-4DD04C70841D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7F87A48-B7DB-4F62-AF3F-EC1298246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6E57B57-EDF8-431C-89B5-9645FD1D7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2585-6DC7-4EF6-B84E-7E9170895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377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CEA9C4-4832-4953-A2D7-FE06BF569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DA8C597-98AF-4C0D-BB11-F4478E5B6A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787237E-2729-4A7C-8DBE-73CA8D8056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53A0F44-6255-496F-9D5B-5CB6F58CF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A314A-B83D-4412-A3EB-4DD04C70841D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CE32951-1324-4F1F-8C22-B0D5F93BD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BEB76C7-0CA8-4E20-BA81-AB9A46834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A2585-6DC7-4EF6-B84E-7E9170895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5448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E58DB4A-37BB-4C6E-BC66-95A96E7C6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286CB68-33A0-4806-B4B5-E37C5A4357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0D1184-CE90-49A1-BF54-9C1B4D0585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A314A-B83D-4412-A3EB-4DD04C70841D}" type="datetimeFigureOut">
              <a:rPr kumimoji="1" lang="ja-JP" altLang="en-US" smtClean="0"/>
              <a:t>2021/10/25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860FD5-A347-44A2-9C04-ADCAC62035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80E92A-0CB3-425F-8293-04884CF522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A2585-6DC7-4EF6-B84E-7E9170895D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70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62282731-0235-4AA8-9D4C-B2B28DDFB2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108" y="50251"/>
            <a:ext cx="4162252" cy="680775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37CD6213-1DD2-46D2-B32B-3098848BE3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734" y="260242"/>
            <a:ext cx="1905000" cy="1905000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AF771354-66F3-4C4B-9909-9F30130B3F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734" y="2375233"/>
            <a:ext cx="1905000" cy="1905000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CAC84495-157D-4E4C-AE12-9C58BC6E32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8734" y="4490224"/>
            <a:ext cx="19050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175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久能 元気</dc:creator>
  <cp:lastModifiedBy>久能 元気</cp:lastModifiedBy>
  <cp:revision>1</cp:revision>
  <dcterms:created xsi:type="dcterms:W3CDTF">2021-10-25T06:44:39Z</dcterms:created>
  <dcterms:modified xsi:type="dcterms:W3CDTF">2021-10-25T06:45:16Z</dcterms:modified>
</cp:coreProperties>
</file>